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2"/>
  </p:notesMasterIdLst>
  <p:sldIdLst>
    <p:sldId id="316" r:id="rId5"/>
    <p:sldId id="303" r:id="rId6"/>
    <p:sldId id="306" r:id="rId7"/>
    <p:sldId id="302" r:id="rId8"/>
    <p:sldId id="278" r:id="rId9"/>
    <p:sldId id="265" r:id="rId10"/>
    <p:sldId id="263" r:id="rId11"/>
    <p:sldId id="266" r:id="rId12"/>
    <p:sldId id="317" r:id="rId13"/>
    <p:sldId id="318" r:id="rId14"/>
    <p:sldId id="319" r:id="rId15"/>
    <p:sldId id="320" r:id="rId16"/>
    <p:sldId id="323" r:id="rId17"/>
    <p:sldId id="313" r:id="rId18"/>
    <p:sldId id="322" r:id="rId19"/>
    <p:sldId id="324" r:id="rId20"/>
    <p:sldId id="32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João Pedro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8678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419707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166475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354967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32599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7543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Caio</a:t>
            </a:r>
          </a:p>
        </p:txBody>
      </p:sp>
    </p:spTree>
    <p:extLst>
      <p:ext uri="{BB962C8B-B14F-4D97-AF65-F5344CB8AC3E}">
        <p14:creationId xmlns:p14="http://schemas.microsoft.com/office/powerpoint/2010/main" val="260522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123892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143150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1" r:id="rId7"/>
    <p:sldLayoutId id="2147483664" r:id="rId8"/>
    <p:sldLayoutId id="2147483668" r:id="rId9"/>
    <p:sldLayoutId id="2147483669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9CA837E-FC7C-4C01-B5DA-5E494158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73" y="0"/>
            <a:ext cx="66556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FFC9526-55BF-476C-98F5-32C219B2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" y="476804"/>
            <a:ext cx="8985926" cy="45772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D618B9-1025-4ECF-800C-06E5E839A7CF}"/>
              </a:ext>
            </a:extLst>
          </p:cNvPr>
          <p:cNvSpPr txBox="1"/>
          <p:nvPr/>
        </p:nvSpPr>
        <p:spPr>
          <a:xfrm>
            <a:off x="148856" y="99237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Gestão de sprints e </a:t>
            </a:r>
            <a:r>
              <a:rPr lang="pt-BR" dirty="0" err="1"/>
              <a:t>backlog’s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9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46F546B-F8CD-4885-ADE9-CBEBF5D3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6"/>
            <a:ext cx="9144000" cy="51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7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01F5773-1151-4D6F-8D5C-BB7E8AF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" y="387002"/>
            <a:ext cx="9058940" cy="46772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5702BDD-C6D1-4356-8C00-F85EC3ACD761}"/>
              </a:ext>
            </a:extLst>
          </p:cNvPr>
          <p:cNvSpPr txBox="1"/>
          <p:nvPr/>
        </p:nvSpPr>
        <p:spPr>
          <a:xfrm>
            <a:off x="148855" y="79225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13121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17ºc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3ºc e 12ºc ou entre 28°c e 33°c o sensor informara a cor laranja, indicando que a temperatura está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44B5F-26E5-42DC-8FA8-503949BE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" y="478907"/>
            <a:ext cx="9037674" cy="45941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B5D202-5096-4B76-A0DE-042978A177B4}"/>
              </a:ext>
            </a:extLst>
          </p:cNvPr>
          <p:cNvSpPr txBox="1"/>
          <p:nvPr/>
        </p:nvSpPr>
        <p:spPr>
          <a:xfrm>
            <a:off x="180753" y="121007"/>
            <a:ext cx="878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20940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48FF54F-8E37-4C9D-8406-A24AA53C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3" y="552485"/>
            <a:ext cx="8697433" cy="43249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2081470-3879-4234-A80B-2CE80DD8348A}"/>
              </a:ext>
            </a:extLst>
          </p:cNvPr>
          <p:cNvSpPr txBox="1"/>
          <p:nvPr/>
        </p:nvSpPr>
        <p:spPr>
          <a:xfrm>
            <a:off x="212650" y="56707"/>
            <a:ext cx="33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Modelagem de dados</a:t>
            </a:r>
          </a:p>
        </p:txBody>
      </p:sp>
    </p:spTree>
    <p:extLst>
      <p:ext uri="{BB962C8B-B14F-4D97-AF65-F5344CB8AC3E}">
        <p14:creationId xmlns:p14="http://schemas.microsoft.com/office/powerpoint/2010/main" val="138624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4AD48-4E4D-41EB-A8ED-313D634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GitHub do grupo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0E74E6-23C5-4A77-82F8-BA881E55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4" y="1119000"/>
            <a:ext cx="6918251" cy="38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C56DC13-D8C0-40B9-B93B-28A34CDD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8" y="0"/>
            <a:ext cx="7771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36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442</Words>
  <Application>Microsoft Office PowerPoint</Application>
  <PresentationFormat>Apresentação na tela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QUEM SOFRE</vt:lpstr>
      <vt:lpstr>QUANTO CUSTA ESSE PROBLEMA</vt:lpstr>
      <vt:lpstr>SENSOR DE TEMPERATURA</vt:lpstr>
      <vt:lpstr>CULTIVO EM ESTUFA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GitHub do grupo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Black .</cp:lastModifiedBy>
  <cp:revision>35</cp:revision>
  <dcterms:modified xsi:type="dcterms:W3CDTF">2021-04-20T21:59:43Z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